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pPr/>
              <a:t>2/6/2020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pPr/>
              <a:t>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pPr/>
              <a:t>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pPr/>
              <a:t>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pPr/>
              <a:t>2/6/2020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pPr/>
              <a:t>2/6/2020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pPr/>
              <a:t>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pPr/>
              <a:t>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pPr/>
              <a:t>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pPr/>
              <a:t>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pPr/>
              <a:t>2/6/2020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pPr/>
              <a:t>2/6/2020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pPr/>
              <a:t>2/6/2020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pPr/>
              <a:t>2/6/2020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pPr/>
              <a:t>2/6/2020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pPr/>
              <a:t>2/6/2020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pPr/>
              <a:t>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914400" y="1313645"/>
            <a:ext cx="10225825" cy="47007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noFill/>
        </p:spPr>
        <p:txBody>
          <a:bodyPr/>
          <a:lstStyle/>
          <a:p>
            <a:pPr algn="ctr"/>
            <a:endParaRPr lang="it-IT" dirty="0"/>
          </a:p>
          <a:p>
            <a:pPr algn="ctr"/>
            <a:r>
              <a:rPr lang="it-IT" b="1" dirty="0" smtClean="0">
                <a:solidFill>
                  <a:schemeClr val="bg1"/>
                </a:solidFill>
              </a:rPr>
              <a:t>SEZIONE VIDEO</a:t>
            </a:r>
            <a:endParaRPr lang="it-IT" b="1" dirty="0">
              <a:solidFill>
                <a:schemeClr val="bg1"/>
              </a:solidFill>
            </a:endParaRPr>
          </a:p>
        </p:txBody>
      </p:sp>
      <p:pic>
        <p:nvPicPr>
          <p:cNvPr id="4" name="Immagin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54955" y="916117"/>
            <a:ext cx="2891155" cy="234696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ttangolo 4"/>
          <p:cNvSpPr/>
          <p:nvPr/>
        </p:nvSpPr>
        <p:spPr>
          <a:xfrm>
            <a:off x="4286665" y="2659084"/>
            <a:ext cx="6096000" cy="200990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4400" b="1" i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COMUNIcreando</a:t>
            </a:r>
            <a:endParaRPr lang="it-IT" sz="1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2400" b="1" i="1" dirty="0">
                <a:solidFill>
                  <a:schemeClr val="bg1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FESTIVAL DELLA COMUNICAZIONE SCOLASTICA</a:t>
            </a:r>
            <a:endParaRPr lang="it-IT" sz="1400" b="1" i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i="1" dirty="0">
                <a:solidFill>
                  <a:schemeClr val="bg1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“Una giornata fra le Crete Senesi per </a:t>
            </a:r>
            <a:r>
              <a:rPr lang="it-IT" i="1" dirty="0" smtClean="0">
                <a:solidFill>
                  <a:schemeClr val="bg1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favorire l’incontro </a:t>
            </a:r>
            <a:r>
              <a:rPr lang="it-IT" i="1" dirty="0">
                <a:solidFill>
                  <a:schemeClr val="bg1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 le competenze.”</a:t>
            </a:r>
            <a:endParaRPr lang="it-IT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3310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9"/>
          <p:cNvSpPr>
            <a:spLocks noGrp="1"/>
          </p:cNvSpPr>
          <p:nvPr>
            <p:ph type="title"/>
          </p:nvPr>
        </p:nvSpPr>
        <p:spPr>
          <a:xfrm>
            <a:off x="1476926" y="973669"/>
            <a:ext cx="8825659" cy="706964"/>
          </a:xfrm>
        </p:spPr>
        <p:txBody>
          <a:bodyPr/>
          <a:lstStyle/>
          <a:p>
            <a:pPr algn="ctr"/>
            <a:r>
              <a:rPr lang="it-IT" smtClean="0"/>
              <a:t>TITOLO VIDEO</a:t>
            </a:r>
            <a:endParaRPr lang="it-IT" dirty="0"/>
          </a:p>
        </p:txBody>
      </p:sp>
      <p:sp>
        <p:nvSpPr>
          <p:cNvPr id="11" name="Segnaposto testo 10"/>
          <p:cNvSpPr>
            <a:spLocks noGrp="1"/>
          </p:cNvSpPr>
          <p:nvPr>
            <p:ph type="body" idx="1"/>
          </p:nvPr>
        </p:nvSpPr>
        <p:spPr>
          <a:xfrm>
            <a:off x="1154954" y="2536620"/>
            <a:ext cx="3050438" cy="576262"/>
          </a:xfrm>
        </p:spPr>
        <p:txBody>
          <a:bodyPr/>
          <a:lstStyle/>
          <a:p>
            <a:r>
              <a:rPr lang="it-IT" dirty="0" smtClean="0"/>
              <a:t>Scuola</a:t>
            </a:r>
            <a:endParaRPr lang="it-IT" dirty="0"/>
          </a:p>
        </p:txBody>
      </p:sp>
      <p:sp>
        <p:nvSpPr>
          <p:cNvPr id="15" name="Segnaposto testo 14"/>
          <p:cNvSpPr>
            <a:spLocks noGrp="1"/>
          </p:cNvSpPr>
          <p:nvPr>
            <p:ph type="body" sz="half" idx="18"/>
          </p:nvPr>
        </p:nvSpPr>
        <p:spPr>
          <a:xfrm>
            <a:off x="1154954" y="3215913"/>
            <a:ext cx="3050438" cy="2811145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3"/>
          </p:nvPr>
        </p:nvSpPr>
        <p:spPr>
          <a:xfrm>
            <a:off x="4570172" y="2639651"/>
            <a:ext cx="3050438" cy="576263"/>
          </a:xfrm>
        </p:spPr>
        <p:txBody>
          <a:bodyPr/>
          <a:lstStyle/>
          <a:p>
            <a:r>
              <a:rPr lang="it-IT" dirty="0" smtClean="0"/>
              <a:t>Classe</a:t>
            </a:r>
            <a:endParaRPr lang="it-IT" dirty="0"/>
          </a:p>
        </p:txBody>
      </p:sp>
      <p:sp>
        <p:nvSpPr>
          <p:cNvPr id="16" name="Segnaposto testo 15"/>
          <p:cNvSpPr>
            <a:spLocks noGrp="1"/>
          </p:cNvSpPr>
          <p:nvPr>
            <p:ph type="body" sz="half" idx="19"/>
          </p:nvPr>
        </p:nvSpPr>
        <p:spPr>
          <a:xfrm>
            <a:off x="4570172" y="3215913"/>
            <a:ext cx="3050438" cy="2811144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13" name="Segnaposto testo 12"/>
          <p:cNvSpPr>
            <a:spLocks noGrp="1"/>
          </p:cNvSpPr>
          <p:nvPr>
            <p:ph type="body" sz="quarter" idx="13"/>
          </p:nvPr>
        </p:nvSpPr>
        <p:spPr>
          <a:xfrm>
            <a:off x="7982776" y="2639651"/>
            <a:ext cx="3051095" cy="576262"/>
          </a:xfrm>
        </p:spPr>
        <p:txBody>
          <a:bodyPr/>
          <a:lstStyle/>
          <a:p>
            <a:r>
              <a:rPr lang="it-IT" dirty="0" smtClean="0"/>
              <a:t>Elenco alunni</a:t>
            </a:r>
            <a:endParaRPr lang="it-IT" dirty="0"/>
          </a:p>
        </p:txBody>
      </p:sp>
      <p:sp>
        <p:nvSpPr>
          <p:cNvPr id="17" name="Segnaposto testo 16"/>
          <p:cNvSpPr>
            <a:spLocks noGrp="1"/>
          </p:cNvSpPr>
          <p:nvPr>
            <p:ph type="body" sz="half" idx="20"/>
          </p:nvPr>
        </p:nvSpPr>
        <p:spPr>
          <a:xfrm>
            <a:off x="7982775" y="3215913"/>
            <a:ext cx="3051096" cy="2811143"/>
          </a:xfrm>
        </p:spPr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102999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 txBox="1">
            <a:spLocks noGrp="1"/>
          </p:cNvSpPr>
          <p:nvPr>
            <p:ph type="title"/>
          </p:nvPr>
        </p:nvSpPr>
        <p:spPr>
          <a:xfrm>
            <a:off x="1154954" y="933048"/>
            <a:ext cx="87614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BREVE DESCRIZIONE</a:t>
            </a:r>
          </a:p>
          <a:p>
            <a:pPr algn="ctr"/>
            <a:endParaRPr lang="it-IT" dirty="0"/>
          </a:p>
        </p:txBody>
      </p:sp>
      <p:sp>
        <p:nvSpPr>
          <p:cNvPr id="8" name="Segnaposto testo 7"/>
          <p:cNvSpPr>
            <a:spLocks noGrp="1"/>
          </p:cNvSpPr>
          <p:nvPr>
            <p:ph type="body" sz="quarter" idx="3"/>
          </p:nvPr>
        </p:nvSpPr>
        <p:spPr>
          <a:xfrm>
            <a:off x="1361016" y="3050974"/>
            <a:ext cx="8890567" cy="576262"/>
          </a:xfrm>
        </p:spPr>
        <p:txBody>
          <a:bodyPr/>
          <a:lstStyle/>
          <a:p>
            <a:r>
              <a:rPr lang="it-IT" sz="1600" dirty="0" smtClean="0"/>
              <a:t>(soggetto prescelto, luoghi coinvolti, personaggi, etc.)</a:t>
            </a:r>
            <a:endParaRPr lang="it-IT" sz="1600" dirty="0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4"/>
          </p:nvPr>
        </p:nvSpPr>
        <p:spPr>
          <a:xfrm>
            <a:off x="1181807" y="3050974"/>
            <a:ext cx="9069776" cy="2840039"/>
          </a:xfrm>
        </p:spPr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660734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a riunioni ione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16</TotalTime>
  <Words>41</Words>
  <Application>Microsoft Office PowerPoint</Application>
  <PresentationFormat>Personalizzato</PresentationFormat>
  <Paragraphs>11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Sala riunioni ione</vt:lpstr>
      <vt:lpstr>Diapositiva 1</vt:lpstr>
      <vt:lpstr>TITOLO VIDEO</vt:lpstr>
      <vt:lpstr>BREVE DESCRIZIONE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 Windows</dc:creator>
  <cp:lastModifiedBy>User</cp:lastModifiedBy>
  <cp:revision>4</cp:revision>
  <dcterms:created xsi:type="dcterms:W3CDTF">2020-02-05T17:10:10Z</dcterms:created>
  <dcterms:modified xsi:type="dcterms:W3CDTF">2020-02-06T08:26:25Z</dcterms:modified>
</cp:coreProperties>
</file>